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73875" cy="100631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t>2012-09-14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t>2012-09-14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t>2012-09-14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t>2012-09-14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t>2012-09-14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t>2012-09-14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t>2012-09-14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t>2012-09-14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t>2012-09-14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t>2012-09-14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t>2012-09-14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1532B-2B0F-4334-A860-130BCDDAE902}" type="datetimeFigureOut">
              <a:rPr lang="ko-KR" altLang="en-US" smtClean="0"/>
              <a:t>2012-09-14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8BAB5-7A77-4B59-91C6-877347C032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제목 없음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7596336" cy="590465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139952" y="476673"/>
            <a:ext cx="4824536" cy="1224136"/>
          </a:xfrm>
        </p:spPr>
        <p:txBody>
          <a:bodyPr>
            <a:normAutofit/>
          </a:bodyPr>
          <a:lstStyle/>
          <a:p>
            <a:r>
              <a:rPr lang="ko-KR" altLang="en-US" sz="4800" dirty="0" smtClean="0">
                <a:solidFill>
                  <a:srgbClr val="0070C0"/>
                </a:solidFill>
                <a:latin typeface="휴먼둥근헤드라인" pitchFamily="18" charset="-127"/>
                <a:ea typeface="휴먼둥근헤드라인" pitchFamily="18" charset="-127"/>
              </a:rPr>
              <a:t>추석 연휴기간</a:t>
            </a:r>
            <a:endParaRPr lang="ko-KR" altLang="en-US" sz="4800" dirty="0">
              <a:solidFill>
                <a:srgbClr val="0070C0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4139952" y="1772816"/>
          <a:ext cx="5004048" cy="46085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90070"/>
                <a:gridCol w="1696170"/>
                <a:gridCol w="1717808"/>
              </a:tblGrid>
              <a:tr h="9823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날 짜</a:t>
                      </a:r>
                      <a:endParaRPr lang="ko-KR" altLang="en-US" sz="24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1</a:t>
                      </a:r>
                      <a:r>
                        <a:rPr lang="ko-KR" altLang="en-US" sz="2400" dirty="0" smtClean="0"/>
                        <a:t>주전 </a:t>
                      </a:r>
                      <a:endParaRPr lang="en-US" altLang="ko-KR" sz="2400" dirty="0" smtClean="0"/>
                    </a:p>
                    <a:p>
                      <a:pPr algn="ctr" latinLnBrk="1"/>
                      <a:r>
                        <a:rPr lang="ko-KR" altLang="en-US" sz="2400" dirty="0" smtClean="0"/>
                        <a:t>예약</a:t>
                      </a:r>
                      <a:endParaRPr lang="ko-KR" altLang="en-US" sz="24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6~</a:t>
                      </a:r>
                      <a:r>
                        <a:rPr lang="ko-KR" altLang="en-US" sz="2400" dirty="0" smtClean="0"/>
                        <a:t>당일 </a:t>
                      </a:r>
                      <a:endParaRPr lang="en-US" altLang="ko-KR" sz="2400" dirty="0" smtClean="0"/>
                    </a:p>
                    <a:p>
                      <a:pPr algn="ctr" latinLnBrk="1"/>
                      <a:r>
                        <a:rPr lang="ko-KR" altLang="en-US" sz="2400" dirty="0" smtClean="0"/>
                        <a:t>예약</a:t>
                      </a:r>
                      <a:endParaRPr lang="ko-KR" altLang="en-US" sz="24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/>
                </a:tc>
              </a:tr>
              <a:tr h="12087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9</a:t>
                      </a:r>
                      <a:r>
                        <a:rPr lang="ko-KR" altLang="en-US" sz="2400" b="1" dirty="0" smtClean="0"/>
                        <a:t>월 </a:t>
                      </a:r>
                      <a:r>
                        <a:rPr lang="en-US" altLang="ko-KR" sz="2400" b="1" dirty="0" smtClean="0"/>
                        <a:t>29</a:t>
                      </a:r>
                      <a:r>
                        <a:rPr lang="ko-KR" altLang="en-US" sz="2400" b="1" dirty="0" smtClean="0"/>
                        <a:t>일</a:t>
                      </a:r>
                      <a:endParaRPr lang="en-US" altLang="ko-KR" sz="2400" b="1" dirty="0" smtClean="0"/>
                    </a:p>
                    <a:p>
                      <a:pPr algn="ctr" latinLnBrk="1"/>
                      <a:r>
                        <a:rPr lang="ko-KR" altLang="en-US" sz="2400" b="1" dirty="0" smtClean="0"/>
                        <a:t>토요일</a:t>
                      </a:r>
                      <a:endParaRPr lang="ko-KR" altLang="en-US" sz="2400" b="1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30,000</a:t>
                      </a:r>
                      <a:r>
                        <a:rPr lang="ko-KR" altLang="en-US" sz="2400" b="1" dirty="0" smtClean="0"/>
                        <a:t>원 </a:t>
                      </a:r>
                      <a:endParaRPr lang="en-US" altLang="ko-KR" sz="2400" b="1" dirty="0" smtClean="0"/>
                    </a:p>
                    <a:p>
                      <a:pPr algn="ctr" latinLnBrk="1"/>
                      <a:r>
                        <a:rPr lang="ko-KR" altLang="en-US" sz="2400" b="1" dirty="0" smtClean="0"/>
                        <a:t>할인</a:t>
                      </a:r>
                      <a:endParaRPr lang="en-US" altLang="ko-KR" sz="24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endParaRPr lang="en-US" altLang="ko-KR" sz="2400" b="1" dirty="0" smtClean="0"/>
                    </a:p>
                    <a:p>
                      <a:pPr algn="ctr" latinLnBrk="1"/>
                      <a:r>
                        <a:rPr lang="en-US" altLang="ko-KR" sz="2400" b="1" dirty="0" smtClean="0"/>
                        <a:t>20,000</a:t>
                      </a:r>
                      <a:r>
                        <a:rPr lang="ko-KR" altLang="en-US" sz="2400" b="1" dirty="0" smtClean="0"/>
                        <a:t>원</a:t>
                      </a:r>
                      <a:r>
                        <a:rPr lang="ko-KR" altLang="en-US" sz="2000" dirty="0" smtClean="0"/>
                        <a:t> </a:t>
                      </a:r>
                      <a:endParaRPr lang="en-US" altLang="ko-KR" sz="2000" dirty="0" smtClean="0"/>
                    </a:p>
                    <a:p>
                      <a:pPr algn="ctr" latinLnBrk="1"/>
                      <a:r>
                        <a:rPr lang="ko-KR" altLang="en-US" sz="2400" b="1" dirty="0" smtClean="0"/>
                        <a:t>할인</a:t>
                      </a:r>
                      <a:endParaRPr lang="en-US" altLang="ko-KR" sz="2000" b="1" dirty="0" smtClean="0"/>
                    </a:p>
                    <a:p>
                      <a:pPr algn="ctr" latinLnBrk="1"/>
                      <a:endParaRPr lang="ko-KR" altLang="en-US" sz="20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/>
                </a:tc>
              </a:tr>
              <a:tr h="12087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10</a:t>
                      </a:r>
                      <a:r>
                        <a:rPr lang="ko-KR" altLang="en-US" sz="2400" b="1" dirty="0" smtClean="0"/>
                        <a:t>월 </a:t>
                      </a:r>
                      <a:r>
                        <a:rPr lang="en-US" altLang="ko-KR" sz="2400" b="1" dirty="0" smtClean="0"/>
                        <a:t>1</a:t>
                      </a:r>
                      <a:r>
                        <a:rPr lang="ko-KR" altLang="en-US" sz="2400" b="1" dirty="0" smtClean="0"/>
                        <a:t>일</a:t>
                      </a:r>
                      <a:endParaRPr lang="en-US" altLang="ko-KR" sz="2400" b="1" dirty="0" smtClean="0"/>
                    </a:p>
                    <a:p>
                      <a:pPr algn="ctr" latinLnBrk="1"/>
                      <a:r>
                        <a:rPr lang="ko-KR" altLang="en-US" sz="2400" b="1" dirty="0" smtClean="0"/>
                        <a:t>월요일</a:t>
                      </a:r>
                      <a:endParaRPr lang="ko-KR" altLang="en-US" sz="2400" b="1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/>
                </a:tc>
              </a:tr>
              <a:tr h="12087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10</a:t>
                      </a:r>
                      <a:r>
                        <a:rPr lang="ko-KR" altLang="en-US" sz="2400" b="1" dirty="0" smtClean="0"/>
                        <a:t>월 </a:t>
                      </a:r>
                      <a:r>
                        <a:rPr lang="en-US" altLang="ko-KR" sz="2400" b="1" dirty="0" smtClean="0"/>
                        <a:t>3</a:t>
                      </a:r>
                      <a:r>
                        <a:rPr lang="ko-KR" altLang="en-US" sz="2400" b="1" dirty="0" smtClean="0"/>
                        <a:t>일</a:t>
                      </a:r>
                      <a:endParaRPr lang="en-US" altLang="ko-KR" sz="2400" b="1" dirty="0" smtClean="0"/>
                    </a:p>
                    <a:p>
                      <a:pPr algn="ctr" latinLnBrk="1"/>
                      <a:r>
                        <a:rPr lang="ko-KR" altLang="en-US" sz="2400" b="1" dirty="0" smtClean="0"/>
                        <a:t>수요일</a:t>
                      </a:r>
                      <a:endParaRPr lang="ko-KR" altLang="en-US" sz="2400" b="1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32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추석 연휴기간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추석 연휴기간</dc:title>
  <dc:creator>owner</dc:creator>
  <cp:lastModifiedBy>owner</cp:lastModifiedBy>
  <cp:revision>4</cp:revision>
  <dcterms:created xsi:type="dcterms:W3CDTF">2012-09-14T04:55:28Z</dcterms:created>
  <dcterms:modified xsi:type="dcterms:W3CDTF">2012-09-14T05:28:16Z</dcterms:modified>
</cp:coreProperties>
</file>